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6" r:id="rId6"/>
    <p:sldId id="260" r:id="rId7"/>
    <p:sldId id="261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53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Quick rules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How to Fail Your Research Degree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1938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Each round is played horizontally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53340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Four rounds, starting with PLAN, ending with WRITE-UP</a:t>
            </a:r>
            <a:endParaRPr lang="en-GB" sz="2400" dirty="0"/>
          </a:p>
        </p:txBody>
      </p:sp>
      <p:pic>
        <p:nvPicPr>
          <p:cNvPr id="1026" name="Picture 2" descr="\\DDSShares01\DDSSTAFF-Live\Staff\Daisy Research\Research projects\How-To-Fail\GAME\v2\rules-fig1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8" y="1600200"/>
            <a:ext cx="9032432" cy="310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710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Aim of the game = </a:t>
            </a:r>
            <a:br>
              <a:rPr lang="en-GB" dirty="0" smtClean="0"/>
            </a:br>
            <a:r>
              <a:rPr lang="en-GB" dirty="0" smtClean="0"/>
              <a:t>long line of </a:t>
            </a:r>
            <a:r>
              <a:rPr lang="en-GB" dirty="0"/>
              <a:t>T</a:t>
            </a:r>
            <a:r>
              <a:rPr lang="en-GB" dirty="0" smtClean="0"/>
              <a:t>hesis tiles</a:t>
            </a:r>
            <a:endParaRPr lang="en-GB" dirty="0"/>
          </a:p>
        </p:txBody>
      </p:sp>
      <p:pic>
        <p:nvPicPr>
          <p:cNvPr id="2050" name="Picture 2" descr="\\DDSShares01\DDSSTAFF-Live\Staff\Daisy Research\Research projects\How-To-Fail\GAME\v2\rules-fig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1200"/>
            <a:ext cx="8876180" cy="270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67000" y="5562600"/>
            <a:ext cx="40332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Only the longest line will count</a:t>
            </a:r>
          </a:p>
        </p:txBody>
      </p:sp>
    </p:spTree>
    <p:extLst>
      <p:ext uri="{BB962C8B-B14F-4D97-AF65-F5344CB8AC3E}">
        <p14:creationId xmlns:p14="http://schemas.microsoft.com/office/powerpoint/2010/main" val="963540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Arrows must match arrows, </a:t>
            </a:r>
            <a:br>
              <a:rPr lang="en-GB" dirty="0" smtClean="0"/>
            </a:br>
            <a:r>
              <a:rPr lang="en-GB" dirty="0" smtClean="0"/>
              <a:t>blank </a:t>
            </a:r>
            <a:r>
              <a:rPr lang="en-GB" dirty="0"/>
              <a:t>edges must match blank edges</a:t>
            </a:r>
          </a:p>
        </p:txBody>
      </p:sp>
      <p:pic>
        <p:nvPicPr>
          <p:cNvPr id="3074" name="Picture 2" descr="\\DDSShares01\DDSSTAFF-Live\Staff\Daisy Research\Research projects\How-To-Fail\GAME\v2\rules-fig3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6601" y="1507593"/>
            <a:ext cx="15392399" cy="529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854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Arrows must match arrows, </a:t>
            </a:r>
            <a:br>
              <a:rPr lang="en-GB" dirty="0" smtClean="0"/>
            </a:br>
            <a:r>
              <a:rPr lang="en-GB" dirty="0" smtClean="0"/>
              <a:t>blank </a:t>
            </a:r>
            <a:r>
              <a:rPr lang="en-GB" dirty="0"/>
              <a:t>edges must match blank edges</a:t>
            </a:r>
          </a:p>
        </p:txBody>
      </p:sp>
      <p:pic>
        <p:nvPicPr>
          <p:cNvPr id="4098" name="Picture 2" descr="\\DDSShares01\DDSSTAFF-Live\Staff\Daisy Research\Research projects\How-To-Fail\GAME\v2\rules-fig4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4200" y="1600200"/>
            <a:ext cx="14287708" cy="491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169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Every tile must be connected by at least one arrow</a:t>
            </a:r>
            <a:endParaRPr lang="en-GB" dirty="0"/>
          </a:p>
        </p:txBody>
      </p:sp>
      <p:pic>
        <p:nvPicPr>
          <p:cNvPr id="5122" name="Picture 2" descr="\\DDSShares01\DDSSTAFF-Live\Staff\Daisy Research\Research projects\How-To-Fail\GAME\v2\rules-fig5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81800" y="1394012"/>
            <a:ext cx="15087600" cy="519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346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Gaps are fine, bridging is fine (as long as connected by at least one arrow)</a:t>
            </a:r>
            <a:endParaRPr lang="en-GB" dirty="0"/>
          </a:p>
        </p:txBody>
      </p:sp>
      <p:pic>
        <p:nvPicPr>
          <p:cNvPr id="6146" name="Picture 2" descr="\\DDSShares01\DDSSTAFF-Live\Staff\Daisy Research\Research projects\How-To-Fail\GAME\v2\rules-fig6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3600" y="1447800"/>
            <a:ext cx="15316200" cy="527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809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If you can play, you MUST play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Even if the card is bad, if you can play you must. You may only discard a card if there really is nowhere you can play it.</a:t>
            </a:r>
          </a:p>
          <a:p>
            <a:r>
              <a:rPr lang="en-GB" dirty="0" smtClean="0"/>
              <a:t>If there are spaces left in your research framework, keep drawing cards until you find one you can play legally.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66606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132</Words>
  <Application>Microsoft Office PowerPoint</Application>
  <PresentationFormat>On-screen Show (4:3)</PresentationFormat>
  <Paragraphs>13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Quick rules</vt:lpstr>
      <vt:lpstr>Each round is played horizontally</vt:lpstr>
      <vt:lpstr>Aim of the game =  long line of Thesis tiles</vt:lpstr>
      <vt:lpstr>Arrows must match arrows,  blank edges must match blank edges</vt:lpstr>
      <vt:lpstr>Arrows must match arrows,  blank edges must match blank edges</vt:lpstr>
      <vt:lpstr>Every tile must be connected by at least one arrow</vt:lpstr>
      <vt:lpstr>Gaps are fine, bridging is fine (as long as connected by at least one arrow)</vt:lpstr>
      <vt:lpstr>If you can play, you MUST play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Quick rules</dc:title>
  <dc:creator>Abbott ,Daisy</dc:creator>
  <cp:lastModifiedBy>Abbott ,Daisy</cp:lastModifiedBy>
  <cp:revision>5</cp:revision>
  <dcterms:created xsi:type="dcterms:W3CDTF">2006-08-16T00:00:00Z</dcterms:created>
  <dcterms:modified xsi:type="dcterms:W3CDTF">2017-06-01T14:20:35Z</dcterms:modified>
</cp:coreProperties>
</file>